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5143500" cy="91440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01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01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01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01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01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01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01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01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01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1620" userDrawn="1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8" roundtripDataSignature="AMtx7mg8W6vZ5I5iIq9XL7j7oRnYRP9Ml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F39AAAA-E70A-46FF-89B2-95C5C7D1B06D}">
  <a:tblStyle styleId="{4F39AAAA-E70A-46FF-89B2-95C5C7D1B06D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CF4"/>
          </a:solidFill>
        </a:fill>
      </a:tcStyle>
    </a:wholeTbl>
    <a:band1H>
      <a:tcTxStyle b="off" i="off"/>
      <a:tcStyle>
        <a:tcBdr/>
        <a:fill>
          <a:solidFill>
            <a:srgbClr val="CFD7E7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CFD7E7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88"/>
    <p:restoredTop sz="94703"/>
  </p:normalViewPr>
  <p:slideViewPr>
    <p:cSldViewPr snapToGrid="0">
      <p:cViewPr>
        <p:scale>
          <a:sx n="87" d="100"/>
          <a:sy n="87" d="100"/>
        </p:scale>
        <p:origin x="2563" y="-413"/>
      </p:cViewPr>
      <p:guideLst>
        <p:guide orient="horz" pos="2880"/>
        <p:guide pos="16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463800" y="685800"/>
            <a:ext cx="1930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01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01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01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01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01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01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01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01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01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463800" y="685800"/>
            <a:ext cx="1930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385763" y="2840571"/>
            <a:ext cx="4371975" cy="1960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771525" y="5181601"/>
            <a:ext cx="3600450" cy="2336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rgbClr val="888888"/>
              </a:buClr>
              <a:buSzPts val="21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257176" y="8475137"/>
            <a:ext cx="1200150" cy="486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1757363" y="8475137"/>
            <a:ext cx="1628775" cy="486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3686175" y="8475137"/>
            <a:ext cx="1200150" cy="486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-1969889" y="5255619"/>
            <a:ext cx="10401300" cy="8679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-3748682" y="4430515"/>
            <a:ext cx="10401300" cy="2518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4" lvl="0" indent="-25717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85808" lvl="1" indent="-25717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028712" lvl="2" indent="-25717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371616" lvl="3" indent="-25717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1714520" lvl="4" indent="-25717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057424" lvl="5" indent="-25717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28" lvl="6" indent="-25717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32" lvl="7" indent="-25717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36" lvl="8" indent="-25717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257176" y="8475137"/>
            <a:ext cx="1200150" cy="486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1757363" y="8475137"/>
            <a:ext cx="1628775" cy="486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3686175" y="8475137"/>
            <a:ext cx="1200150" cy="486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257175" y="366184"/>
            <a:ext cx="462915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257175" y="2133602"/>
            <a:ext cx="4629150" cy="6034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4" lvl="0" indent="-25717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85808" lvl="1" indent="-25717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028712" lvl="2" indent="-25717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371616" lvl="3" indent="-25717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1714520" lvl="4" indent="-25717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057424" lvl="5" indent="-25717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28" lvl="6" indent="-25717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32" lvl="7" indent="-25717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36" lvl="8" indent="-25717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257176" y="8475137"/>
            <a:ext cx="1200150" cy="486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1757363" y="8475137"/>
            <a:ext cx="1628775" cy="486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3686175" y="8475137"/>
            <a:ext cx="1200150" cy="486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406302" y="5875867"/>
            <a:ext cx="4371975" cy="18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  <a:defRPr sz="30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406302" y="3875621"/>
            <a:ext cx="437197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342904" lvl="0" indent="-17145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1pPr>
            <a:lvl2pPr marL="685808" lvl="1" indent="-171452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2pPr>
            <a:lvl3pPr marL="1028712" lvl="2" indent="-171452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3pPr>
            <a:lvl4pPr marL="1371616" lvl="3" indent="-171452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4pPr>
            <a:lvl5pPr marL="1714520" lvl="4" indent="-171452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5pPr>
            <a:lvl6pPr marL="2057424" lvl="5" indent="-171452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6pPr>
            <a:lvl7pPr marL="2400328" lvl="6" indent="-171452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7pPr>
            <a:lvl8pPr marL="2743232" lvl="7" indent="-171452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8pPr>
            <a:lvl9pPr marL="3086136" lvl="8" indent="-171452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257176" y="8475137"/>
            <a:ext cx="1200150" cy="486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1757363" y="8475137"/>
            <a:ext cx="1628775" cy="486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3686175" y="8475137"/>
            <a:ext cx="1200150" cy="486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257175" y="366184"/>
            <a:ext cx="462915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192884" y="2844803"/>
            <a:ext cx="1693069" cy="8045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4" lvl="0" indent="-271466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1pPr>
            <a:lvl2pPr marL="685808" lvl="1" indent="-25717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2pPr>
            <a:lvl3pPr marL="1028712" lvl="2" indent="-24289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3pPr>
            <a:lvl4pPr marL="1371616" lvl="3" indent="-235747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–"/>
              <a:defRPr sz="1350"/>
            </a:lvl4pPr>
            <a:lvl5pPr marL="1714520" lvl="4" indent="-235747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»"/>
              <a:defRPr sz="1350"/>
            </a:lvl5pPr>
            <a:lvl6pPr marL="2057424" lvl="5" indent="-235747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6pPr>
            <a:lvl7pPr marL="2400328" lvl="6" indent="-235747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7pPr>
            <a:lvl8pPr marL="2743232" lvl="7" indent="-235747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8pPr>
            <a:lvl9pPr marL="3086136" lvl="8" indent="-235747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1971677" y="2844803"/>
            <a:ext cx="1693069" cy="8045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4" lvl="0" indent="-271466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1pPr>
            <a:lvl2pPr marL="685808" lvl="1" indent="-25717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2pPr>
            <a:lvl3pPr marL="1028712" lvl="2" indent="-24289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3pPr>
            <a:lvl4pPr marL="1371616" lvl="3" indent="-235747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–"/>
              <a:defRPr sz="1350"/>
            </a:lvl4pPr>
            <a:lvl5pPr marL="1714520" lvl="4" indent="-235747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»"/>
              <a:defRPr sz="1350"/>
            </a:lvl5pPr>
            <a:lvl6pPr marL="2057424" lvl="5" indent="-235747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6pPr>
            <a:lvl7pPr marL="2400328" lvl="6" indent="-235747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7pPr>
            <a:lvl8pPr marL="2743232" lvl="7" indent="-235747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8pPr>
            <a:lvl9pPr marL="3086136" lvl="8" indent="-235747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257176" y="8475137"/>
            <a:ext cx="1200150" cy="486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1757363" y="8475137"/>
            <a:ext cx="1628775" cy="486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3686175" y="8475137"/>
            <a:ext cx="1200150" cy="486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257175" y="366184"/>
            <a:ext cx="462915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257175" y="2046817"/>
            <a:ext cx="2272606" cy="8530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342904" lvl="0" indent="-17145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685808" lvl="1" indent="-17145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028712" lvl="2" indent="-171452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371616" lvl="3" indent="-171452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1714520" lvl="4" indent="-171452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057424" lvl="5" indent="-171452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2400328" lvl="6" indent="-171452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2743232" lvl="7" indent="-171452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3086136" lvl="8" indent="-171452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257175" y="2899833"/>
            <a:ext cx="2272606" cy="5268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4" lvl="0" indent="-25717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1pPr>
            <a:lvl2pPr marL="685808" lvl="1" indent="-24289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–"/>
              <a:defRPr sz="1500"/>
            </a:lvl2pPr>
            <a:lvl3pPr marL="1028712" lvl="2" indent="-235747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3pPr>
            <a:lvl4pPr marL="1371616" lvl="3" indent="-228602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1714520" lvl="4" indent="-228602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»"/>
              <a:defRPr sz="1200"/>
            </a:lvl5pPr>
            <a:lvl6pPr marL="2057424" lvl="5" indent="-228602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6pPr>
            <a:lvl7pPr marL="2400328" lvl="6" indent="-228602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7pPr>
            <a:lvl8pPr marL="2743232" lvl="7" indent="-228602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8pPr>
            <a:lvl9pPr marL="3086136" lvl="8" indent="-228602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2612827" y="2046817"/>
            <a:ext cx="2273498" cy="8530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342904" lvl="0" indent="-17145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685808" lvl="1" indent="-17145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028712" lvl="2" indent="-171452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371616" lvl="3" indent="-171452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1714520" lvl="4" indent="-171452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057424" lvl="5" indent="-171452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2400328" lvl="6" indent="-171452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2743232" lvl="7" indent="-171452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3086136" lvl="8" indent="-171452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2612827" y="2899833"/>
            <a:ext cx="2273498" cy="5268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4" lvl="0" indent="-25717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1pPr>
            <a:lvl2pPr marL="685808" lvl="1" indent="-24289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–"/>
              <a:defRPr sz="1500"/>
            </a:lvl2pPr>
            <a:lvl3pPr marL="1028712" lvl="2" indent="-235747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3pPr>
            <a:lvl4pPr marL="1371616" lvl="3" indent="-228602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1714520" lvl="4" indent="-228602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»"/>
              <a:defRPr sz="1200"/>
            </a:lvl5pPr>
            <a:lvl6pPr marL="2057424" lvl="5" indent="-228602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6pPr>
            <a:lvl7pPr marL="2400328" lvl="6" indent="-228602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7pPr>
            <a:lvl8pPr marL="2743232" lvl="7" indent="-228602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8pPr>
            <a:lvl9pPr marL="3086136" lvl="8" indent="-228602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257176" y="8475137"/>
            <a:ext cx="1200150" cy="486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1757363" y="8475137"/>
            <a:ext cx="1628775" cy="486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3686175" y="8475137"/>
            <a:ext cx="1200150" cy="486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257175" y="366184"/>
            <a:ext cx="462915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257176" y="8475137"/>
            <a:ext cx="1200150" cy="486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1757363" y="8475137"/>
            <a:ext cx="1628775" cy="486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3686175" y="8475137"/>
            <a:ext cx="1200150" cy="486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257176" y="364069"/>
            <a:ext cx="1692176" cy="154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  <a:defRPr sz="15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2010966" y="364070"/>
            <a:ext cx="2875360" cy="78041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4" lvl="0" indent="-285753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685808" lvl="1" indent="-271466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–"/>
              <a:defRPr sz="2100"/>
            </a:lvl2pPr>
            <a:lvl3pPr marL="1028712" lvl="2" indent="-25717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371616" lvl="3" indent="-24289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–"/>
              <a:defRPr sz="1500"/>
            </a:lvl4pPr>
            <a:lvl5pPr marL="1714520" lvl="4" indent="-24289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»"/>
              <a:defRPr sz="1500"/>
            </a:lvl5pPr>
            <a:lvl6pPr marL="2057424" lvl="5" indent="-24289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2400328" lvl="6" indent="-24289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2743232" lvl="7" indent="-24289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3086136" lvl="8" indent="-24289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257176" y="1913469"/>
            <a:ext cx="1692176" cy="6254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4" lvl="0" indent="-171452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1pPr>
            <a:lvl2pPr marL="685808" lvl="1" indent="-171452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2pPr>
            <a:lvl3pPr marL="1028712" lvl="2" indent="-171452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3pPr>
            <a:lvl4pPr marL="1371616" lvl="3" indent="-171452" algn="l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4pPr>
            <a:lvl5pPr marL="1714520" lvl="4" indent="-171452" algn="l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5pPr>
            <a:lvl6pPr marL="2057424" lvl="5" indent="-171452" algn="l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6pPr>
            <a:lvl7pPr marL="2400328" lvl="6" indent="-171452" algn="l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7pPr>
            <a:lvl8pPr marL="2743232" lvl="7" indent="-171452" algn="l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8pPr>
            <a:lvl9pPr marL="3086136" lvl="8" indent="-171452" algn="l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257176" y="8475137"/>
            <a:ext cx="1200150" cy="486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1757363" y="8475137"/>
            <a:ext cx="1628775" cy="486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3686175" y="8475137"/>
            <a:ext cx="1200150" cy="486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1008162" y="6400803"/>
            <a:ext cx="3086100" cy="755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  <a:defRPr sz="15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1008162" y="817033"/>
            <a:ext cx="3086100" cy="54864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1008162" y="7156454"/>
            <a:ext cx="3086100" cy="1073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4" lvl="0" indent="-171452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1pPr>
            <a:lvl2pPr marL="685808" lvl="1" indent="-171452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2pPr>
            <a:lvl3pPr marL="1028712" lvl="2" indent="-171452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3pPr>
            <a:lvl4pPr marL="1371616" lvl="3" indent="-171452" algn="l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4pPr>
            <a:lvl5pPr marL="1714520" lvl="4" indent="-171452" algn="l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5pPr>
            <a:lvl6pPr marL="2057424" lvl="5" indent="-171452" algn="l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6pPr>
            <a:lvl7pPr marL="2400328" lvl="6" indent="-171452" algn="l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7pPr>
            <a:lvl8pPr marL="2743232" lvl="7" indent="-171452" algn="l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8pPr>
            <a:lvl9pPr marL="3086136" lvl="8" indent="-171452" algn="l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257176" y="8475137"/>
            <a:ext cx="1200150" cy="486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1757363" y="8475137"/>
            <a:ext cx="1628775" cy="486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3686175" y="8475137"/>
            <a:ext cx="1200150" cy="486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257175" y="366184"/>
            <a:ext cx="462915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-445558" y="2836335"/>
            <a:ext cx="6034617" cy="4629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4" lvl="0" indent="-25717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85808" lvl="1" indent="-25717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028712" lvl="2" indent="-25717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371616" lvl="3" indent="-25717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1714520" lvl="4" indent="-25717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057424" lvl="5" indent="-25717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28" lvl="6" indent="-25717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32" lvl="7" indent="-25717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36" lvl="8" indent="-25717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257176" y="8475137"/>
            <a:ext cx="1200150" cy="486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1757363" y="8475137"/>
            <a:ext cx="1628775" cy="486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3686175" y="8475137"/>
            <a:ext cx="1200150" cy="486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257175" y="366184"/>
            <a:ext cx="462915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257175" y="2133602"/>
            <a:ext cx="4629150" cy="6034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1950" algn="l" rtl="0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–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2385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2385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2385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385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385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385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257176" y="8475137"/>
            <a:ext cx="1200150" cy="486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1757363" y="8475137"/>
            <a:ext cx="1628775" cy="486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3686175" y="8475137"/>
            <a:ext cx="1200150" cy="486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magen que contiene Patrón de fondo&#10;&#10;El contenido generado por IA puede ser incorrecto.">
            <a:extLst>
              <a:ext uri="{FF2B5EF4-FFF2-40B4-BE49-F238E27FC236}">
                <a16:creationId xmlns:a16="http://schemas.microsoft.com/office/drawing/2014/main" id="{1DF14360-147D-D8F8-B8B4-EE6AA0E5F0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5143500" cy="9144000"/>
          </a:xfrm>
          <a:prstGeom prst="rect">
            <a:avLst/>
          </a:prstGeom>
        </p:spPr>
      </p:pic>
      <p:graphicFrame>
        <p:nvGraphicFramePr>
          <p:cNvPr id="84" name="Google Shape;84;p1"/>
          <p:cNvGraphicFramePr/>
          <p:nvPr/>
        </p:nvGraphicFramePr>
        <p:xfrm>
          <a:off x="762552" y="2843809"/>
          <a:ext cx="3618394" cy="594075"/>
        </p:xfrm>
        <a:graphic>
          <a:graphicData uri="http://schemas.openxmlformats.org/drawingml/2006/table">
            <a:tbl>
              <a:tblPr>
                <a:noFill/>
                <a:tableStyleId>{4F39AAAA-E70A-46FF-89B2-95C5C7D1B06D}</a:tableStyleId>
              </a:tblPr>
              <a:tblGrid>
                <a:gridCol w="36183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940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s-ES" sz="1800" b="1" u="none" strike="noStrike" cap="none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Título del trabajo</a:t>
                      </a:r>
                      <a:endParaRPr sz="18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7144" marR="67144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5" name="Google Shape;85;p1"/>
          <p:cNvSpPr/>
          <p:nvPr/>
        </p:nvSpPr>
        <p:spPr>
          <a:xfrm>
            <a:off x="1010712" y="3199162"/>
            <a:ext cx="3122100" cy="300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694" rIns="91425" bIns="45694" anchor="t" anchorCtr="0">
            <a:spAutoFit/>
          </a:bodyPr>
          <a:lstStyle/>
          <a:p>
            <a:pPr algn="ctr"/>
            <a:r>
              <a:rPr lang="es-ES" sz="120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Nombre Apellido</a:t>
            </a:r>
            <a:r>
              <a:rPr lang="es-ES" sz="1200" u="sng" baseline="30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lang="es-ES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 Nombre Apellido</a:t>
            </a:r>
            <a:r>
              <a:rPr lang="es-ES" sz="1200" baseline="30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lang="es-ES" sz="135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6" name="Google Shape;86;p1"/>
          <p:cNvSpPr/>
          <p:nvPr/>
        </p:nvSpPr>
        <p:spPr>
          <a:xfrm>
            <a:off x="411510" y="3514965"/>
            <a:ext cx="4266474" cy="276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694" rIns="91425" bIns="45694" anchor="t" anchorCtr="0">
            <a:spAutoFit/>
          </a:bodyPr>
          <a:lstStyle/>
          <a:p>
            <a:pPr algn="ctr"/>
            <a:r>
              <a:rPr lang="es-ES" sz="1200" baseline="30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 </a:t>
            </a:r>
            <a:r>
              <a:rPr lang="es-ES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Categoría,  Institución ; </a:t>
            </a:r>
            <a:r>
              <a:rPr lang="es-ES" sz="1200" baseline="30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lang="es-ES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Categoría,  Institución  , email  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7" name="Google Shape;87;p1"/>
          <p:cNvSpPr/>
          <p:nvPr/>
        </p:nvSpPr>
        <p:spPr>
          <a:xfrm>
            <a:off x="249492" y="4082990"/>
            <a:ext cx="4590510" cy="461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694" rIns="91425" bIns="45694" anchor="t" anchorCtr="0">
            <a:spAutoFit/>
          </a:bodyPr>
          <a:lstStyle/>
          <a:p>
            <a:pPr algn="ctr"/>
            <a:r>
              <a:rPr lang="es-ES" sz="1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Introducción, Objetivo, Metodología,  Resultados, Conclusión, Palabras Clave </a:t>
            </a:r>
            <a:endParaRPr sz="186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625</TotalTime>
  <Words>31</Words>
  <Application>Microsoft Office PowerPoint</Application>
  <PresentationFormat>Presentación en pantalla (16:9)</PresentationFormat>
  <Paragraphs>4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Paci</dc:creator>
  <cp:lastModifiedBy>Sociedad Científica Paraguay</cp:lastModifiedBy>
  <cp:revision>6</cp:revision>
  <dcterms:created xsi:type="dcterms:W3CDTF">2022-10-28T14:24:45Z</dcterms:created>
  <dcterms:modified xsi:type="dcterms:W3CDTF">2025-10-29T20:48:29Z</dcterms:modified>
</cp:coreProperties>
</file>